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2"/>
  </p:notesMasterIdLst>
  <p:handoutMasterIdLst>
    <p:handoutMasterId r:id="rId23"/>
  </p:handoutMasterIdLst>
  <p:sldIdLst>
    <p:sldId id="310" r:id="rId2"/>
    <p:sldId id="305" r:id="rId3"/>
    <p:sldId id="264" r:id="rId4"/>
    <p:sldId id="283" r:id="rId5"/>
    <p:sldId id="290" r:id="rId6"/>
    <p:sldId id="291" r:id="rId7"/>
    <p:sldId id="292" r:id="rId8"/>
    <p:sldId id="296" r:id="rId9"/>
    <p:sldId id="259" r:id="rId10"/>
    <p:sldId id="294" r:id="rId11"/>
    <p:sldId id="295" r:id="rId12"/>
    <p:sldId id="297" r:id="rId13"/>
    <p:sldId id="301" r:id="rId14"/>
    <p:sldId id="302" r:id="rId15"/>
    <p:sldId id="312" r:id="rId16"/>
    <p:sldId id="303" r:id="rId17"/>
    <p:sldId id="304" r:id="rId18"/>
    <p:sldId id="309" r:id="rId19"/>
    <p:sldId id="311" r:id="rId20"/>
    <p:sldId id="313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66A54-78A8-4351-924F-291856A7C357}" type="datetimeFigureOut">
              <a:rPr lang="ru-RU" smtClean="0"/>
              <a:t>13.08.2016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4E449-225B-4927-9A3E-C6824A645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391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B0E3B-A360-4D68-865A-316C449E9246}" type="datetimeFigureOut">
              <a:rPr lang="ru-RU" smtClean="0"/>
              <a:t>13.08.2016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1F7A6-E24B-47B0-B26B-9BF541B0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35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03CDE-1C04-4858-9C19-9E0D7F3F4D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5B680-0E82-4C5F-BAE0-203DB5EE01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A988E-9923-4892-A5CF-C4B4634CC2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AC854-E48C-42CE-A1F3-AE0102429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31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979FC-61F0-4F8B-BF4F-C620F497E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85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A69F6-3784-4EAF-BE08-154C0BB42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91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E9EB2-65BE-4EDC-9B8A-11F21F8B0E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F8F36C21-A4CE-4B55-96D9-ABC35B9890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40EC4-3CAC-4C9F-8C98-4B0B2C36E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B3C36-4C12-45FC-93E5-D6709B83C6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FB3DE-2DBB-429D-BD1E-FA7216C13D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553E9-2DD1-4408-9331-CF5ED7272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762" y="-1899592"/>
            <a:ext cx="8229600" cy="5851525"/>
          </a:xfrm>
        </p:spPr>
        <p:txBody>
          <a:bodyPr/>
          <a:lstStyle/>
          <a:p>
            <a:r>
              <a:rPr lang="ru-RU" sz="4800" dirty="0" smtClean="0">
                <a:solidFill>
                  <a:srgbClr val="FFFF00"/>
                </a:solidFill>
              </a:rPr>
              <a:t>Детям о летних видах спорта</a:t>
            </a:r>
            <a:r>
              <a:rPr lang="ru-RU" sz="6600" dirty="0" smtClean="0">
                <a:solidFill>
                  <a:srgbClr val="FFFF00"/>
                </a:solidFill>
              </a:rPr>
              <a:t/>
            </a:r>
            <a:br>
              <a:rPr lang="ru-RU" sz="6600" dirty="0" smtClean="0">
                <a:solidFill>
                  <a:srgbClr val="FFFF00"/>
                </a:solidFill>
              </a:rPr>
            </a:br>
            <a:r>
              <a:rPr lang="ru-RU" sz="1400" dirty="0" smtClean="0">
                <a:solidFill>
                  <a:srgbClr val="FFFF00"/>
                </a:solidFill>
              </a:rPr>
              <a:t>для детей младшего дошкольного возраста</a:t>
            </a:r>
            <a:endParaRPr lang="ru-RU" sz="6600" dirty="0">
              <a:solidFill>
                <a:srgbClr val="FFFF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292" y="2329324"/>
            <a:ext cx="4875415" cy="3250276"/>
          </a:xfrm>
        </p:spPr>
      </p:pic>
    </p:spTree>
    <p:extLst>
      <p:ext uri="{BB962C8B-B14F-4D97-AF65-F5344CB8AC3E}">
        <p14:creationId xmlns:p14="http://schemas.microsoft.com/office/powerpoint/2010/main" val="166013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5661248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Серфинг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88891"/>
            <a:ext cx="7808448" cy="49974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16">
        <p14:reveal/>
      </p:transition>
    </mc:Choice>
    <mc:Fallback xmlns="">
      <p:transition spd="slow" advTm="70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5877272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Катание на водных лыжах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029" y="188640"/>
            <a:ext cx="8543949" cy="4915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78">
        <p:split orient="vert"/>
      </p:transition>
    </mc:Choice>
    <mc:Fallback xmlns="">
      <p:transition spd="slow" advTm="797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V="1">
            <a:off x="1187624" y="5825589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Прыжки в воду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604" y="174684"/>
            <a:ext cx="5546797" cy="53025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75">
        <p:split orient="vert"/>
      </p:transition>
    </mc:Choice>
    <mc:Fallback xmlns="">
      <p:transition spd="slow" advTm="797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5661248"/>
            <a:ext cx="7987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Гребля на байдарках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53357"/>
            <a:ext cx="7174176" cy="538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3045"/>
      </p:ext>
    </p:extLst>
  </p:cSld>
  <p:clrMapOvr>
    <a:masterClrMapping/>
  </p:clrMapOvr>
  <p:transition spd="slow" advTm="613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5589240"/>
            <a:ext cx="5958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latin typeface="+mj-lt"/>
                <a:ea typeface="Times New Roman" panose="02020603050405020304" pitchFamily="18" charset="0"/>
              </a:rPr>
              <a:t>Синхронное плавание</a:t>
            </a:r>
            <a:endParaRPr lang="ru-RU" sz="28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32656"/>
            <a:ext cx="73660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2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7074">
        <p:circle/>
      </p:transition>
    </mc:Choice>
    <mc:Fallback xmlns="">
      <p:transition spd="slow" advTm="707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Водное поло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04664"/>
            <a:ext cx="7649793" cy="4712274"/>
          </a:xfrm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36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5721791"/>
            <a:ext cx="4572000" cy="3375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725"/>
              </a:lnSpc>
              <a:spcAft>
                <a:spcPts val="0"/>
              </a:spcAft>
            </a:pPr>
            <a:r>
              <a:rPr lang="ru-RU" sz="2800" dirty="0" smtClean="0">
                <a:latin typeface="+mj-lt"/>
                <a:ea typeface="Times New Roman" panose="02020603050405020304" pitchFamily="18" charset="0"/>
              </a:rPr>
              <a:t>Конный спорт</a:t>
            </a:r>
            <a:endParaRPr lang="ru-RU" sz="28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332656"/>
            <a:ext cx="7668344" cy="479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17">
        <p14:reveal/>
      </p:transition>
    </mc:Choice>
    <mc:Fallback xmlns="">
      <p:transition spd="slow" advTm="60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7544" y="5301209"/>
            <a:ext cx="8219256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+mj-lt"/>
              </a:rPr>
              <a:t>Пляжный волейбол</a:t>
            </a:r>
            <a:endParaRPr lang="ru-RU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32656"/>
            <a:ext cx="8609959" cy="44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8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445050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3100" dirty="0" smtClean="0">
                <a:solidFill>
                  <a:srgbClr val="FFFF00"/>
                </a:solidFill>
              </a:rPr>
              <a:t>Я </a:t>
            </a:r>
            <a:r>
              <a:rPr lang="ru-RU" sz="3100" dirty="0">
                <a:solidFill>
                  <a:srgbClr val="FFFF00"/>
                </a:solidFill>
              </a:rPr>
              <a:t>расту достойной сменой</a:t>
            </a:r>
            <a:br>
              <a:rPr lang="ru-RU" sz="3100" dirty="0">
                <a:solidFill>
                  <a:srgbClr val="FFFF00"/>
                </a:solidFill>
              </a:rPr>
            </a:br>
            <a:r>
              <a:rPr lang="ru-RU" sz="3100" dirty="0">
                <a:solidFill>
                  <a:srgbClr val="FFFF00"/>
                </a:solidFill>
              </a:rPr>
              <a:t>Всем известнейшим спортсменам.</a:t>
            </a:r>
            <a:br>
              <a:rPr lang="ru-RU" sz="3100" dirty="0">
                <a:solidFill>
                  <a:srgbClr val="FFFF00"/>
                </a:solidFill>
              </a:rPr>
            </a:br>
            <a:r>
              <a:rPr lang="ru-RU" sz="3100" dirty="0">
                <a:solidFill>
                  <a:srgbClr val="FFFF00"/>
                </a:solidFill>
              </a:rPr>
              <a:t>Я вынослив и здоров,</a:t>
            </a:r>
            <a:br>
              <a:rPr lang="ru-RU" sz="3100" dirty="0">
                <a:solidFill>
                  <a:srgbClr val="FFFF00"/>
                </a:solidFill>
              </a:rPr>
            </a:br>
            <a:r>
              <a:rPr lang="ru-RU" sz="3100" dirty="0">
                <a:solidFill>
                  <a:srgbClr val="FFFF00"/>
                </a:solidFill>
              </a:rPr>
              <a:t>Мой ответ: всегда готов!</a:t>
            </a:r>
            <a:r>
              <a:rPr lang="ru-RU" sz="3100" b="0" dirty="0">
                <a:solidFill>
                  <a:srgbClr val="FFFF00"/>
                </a:solidFill>
                <a:effectLst/>
              </a:rPr>
              <a:t/>
            </a:r>
            <a:br>
              <a:rPr lang="ru-RU" sz="3100" b="0" dirty="0">
                <a:solidFill>
                  <a:srgbClr val="FFFF00"/>
                </a:solidFill>
                <a:effectLst/>
              </a:rPr>
            </a:br>
            <a:r>
              <a:rPr lang="ru-RU" sz="3100" dirty="0">
                <a:solidFill>
                  <a:srgbClr val="FFFF00"/>
                </a:solidFill>
              </a:rPr>
              <a:t>Я готов </a:t>
            </a:r>
            <a:r>
              <a:rPr lang="ru-RU" sz="3100" dirty="0" err="1">
                <a:solidFill>
                  <a:srgbClr val="FFFF00"/>
                </a:solidFill>
              </a:rPr>
              <a:t>поотжиматься</a:t>
            </a:r>
            <a:r>
              <a:rPr lang="ru-RU" sz="3100" dirty="0">
                <a:solidFill>
                  <a:srgbClr val="FFFF00"/>
                </a:solidFill>
              </a:rPr>
              <a:t>,</a:t>
            </a:r>
            <a:br>
              <a:rPr lang="ru-RU" sz="3100" dirty="0">
                <a:solidFill>
                  <a:srgbClr val="FFFF00"/>
                </a:solidFill>
              </a:rPr>
            </a:br>
            <a:r>
              <a:rPr lang="ru-RU" sz="3100" dirty="0">
                <a:solidFill>
                  <a:srgbClr val="FFFF00"/>
                </a:solidFill>
              </a:rPr>
              <a:t>Приседать и кувыркаться.</a:t>
            </a:r>
            <a:br>
              <a:rPr lang="ru-RU" sz="3100" dirty="0">
                <a:solidFill>
                  <a:srgbClr val="FFFF00"/>
                </a:solidFill>
              </a:rPr>
            </a:br>
            <a:r>
              <a:rPr lang="ru-RU" sz="3100" dirty="0">
                <a:solidFill>
                  <a:srgbClr val="FFFF00"/>
                </a:solidFill>
              </a:rPr>
              <a:t>Подтянуться я могу,</a:t>
            </a:r>
            <a:br>
              <a:rPr lang="ru-RU" sz="3100" dirty="0">
                <a:solidFill>
                  <a:srgbClr val="FFFF00"/>
                </a:solidFill>
              </a:rPr>
            </a:br>
            <a:r>
              <a:rPr lang="ru-RU" sz="3100" dirty="0">
                <a:solidFill>
                  <a:srgbClr val="FFFF00"/>
                </a:solidFill>
              </a:rPr>
              <a:t>Обогнать всех на бегу.</a:t>
            </a:r>
            <a:r>
              <a:rPr lang="ru-RU" sz="3100" b="0" dirty="0">
                <a:solidFill>
                  <a:srgbClr val="FFFF00"/>
                </a:solidFill>
                <a:effectLst/>
              </a:rPr>
              <a:t/>
            </a:r>
            <a:br>
              <a:rPr lang="ru-RU" sz="3100" b="0" dirty="0">
                <a:solidFill>
                  <a:srgbClr val="FFFF00"/>
                </a:solidFill>
                <a:effectLst/>
              </a:rPr>
            </a:br>
            <a:r>
              <a:rPr lang="ru-RU" sz="3100" dirty="0">
                <a:solidFill>
                  <a:srgbClr val="FFFF00"/>
                </a:solidFill>
              </a:rPr>
              <a:t>И в футбол, в хоккей сыграть.</a:t>
            </a:r>
            <a:br>
              <a:rPr lang="ru-RU" sz="3100" dirty="0">
                <a:solidFill>
                  <a:srgbClr val="FFFF00"/>
                </a:solidFill>
              </a:rPr>
            </a:br>
            <a:r>
              <a:rPr lang="ru-RU" sz="3100" dirty="0">
                <a:solidFill>
                  <a:srgbClr val="FFFF00"/>
                </a:solidFill>
              </a:rPr>
              <a:t>И на брусьях полетать.</a:t>
            </a:r>
            <a:br>
              <a:rPr lang="ru-RU" sz="3100" dirty="0">
                <a:solidFill>
                  <a:srgbClr val="FFFF00"/>
                </a:solidFill>
              </a:rPr>
            </a:br>
            <a:r>
              <a:rPr lang="ru-RU" sz="3100" dirty="0">
                <a:solidFill>
                  <a:srgbClr val="FFFF00"/>
                </a:solidFill>
              </a:rPr>
              <a:t>Спорт – мой самый лучший друг</a:t>
            </a:r>
            <a:br>
              <a:rPr lang="ru-RU" sz="3100" dirty="0">
                <a:solidFill>
                  <a:srgbClr val="FFFF00"/>
                </a:solidFill>
              </a:rPr>
            </a:br>
            <a:r>
              <a:rPr lang="ru-RU" sz="3100" dirty="0">
                <a:solidFill>
                  <a:srgbClr val="FFFF00"/>
                </a:solidFill>
              </a:rPr>
              <a:t>Удивляю всех вокруг</a:t>
            </a:r>
            <a:r>
              <a:rPr lang="ru-RU" sz="3100" b="0" dirty="0">
                <a:solidFill>
                  <a:srgbClr val="FFFF00"/>
                </a:solidFill>
                <a:effectLst/>
              </a:rPr>
              <a:t/>
            </a:r>
            <a:br>
              <a:rPr lang="ru-RU" sz="3100" b="0" dirty="0">
                <a:solidFill>
                  <a:srgbClr val="FFFF00"/>
                </a:solidFill>
                <a:effectLst/>
              </a:rPr>
            </a:br>
            <a:r>
              <a:rPr lang="ru-RU" sz="3100" b="0" dirty="0">
                <a:effectLst/>
              </a:rPr>
              <a:t/>
            </a:r>
            <a:br>
              <a:rPr lang="ru-RU" sz="3100" b="0" dirty="0">
                <a:effectLst/>
              </a:rPr>
            </a:b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2303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32656"/>
            <a:ext cx="6724859" cy="6048077"/>
          </a:xfrm>
        </p:spPr>
      </p:pic>
    </p:spTree>
    <p:extLst>
      <p:ext uri="{BB962C8B-B14F-4D97-AF65-F5344CB8AC3E}">
        <p14:creationId xmlns:p14="http://schemas.microsoft.com/office/powerpoint/2010/main" val="301136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620688"/>
            <a:ext cx="77048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Спорт для жизни очень важен.</a:t>
            </a:r>
            <a:endParaRPr lang="ru-RU" sz="2400" dirty="0">
              <a:solidFill>
                <a:srgbClr val="FFFF00"/>
              </a:solidFill>
            </a:endParaRPr>
          </a:p>
          <a:p>
            <a:r>
              <a:rPr lang="ru-RU" sz="2400" b="1" dirty="0">
                <a:solidFill>
                  <a:srgbClr val="FFFF00"/>
                </a:solidFill>
              </a:rPr>
              <a:t>Он здоровье всем дает.</a:t>
            </a:r>
            <a:endParaRPr lang="ru-RU" sz="2400" dirty="0">
              <a:solidFill>
                <a:srgbClr val="FFFF00"/>
              </a:solidFill>
            </a:endParaRPr>
          </a:p>
          <a:p>
            <a:r>
              <a:rPr lang="ru-RU" sz="2400" b="1" dirty="0">
                <a:solidFill>
                  <a:srgbClr val="FFFF00"/>
                </a:solidFill>
              </a:rPr>
              <a:t>На уроке физкультуры</a:t>
            </a:r>
            <a:endParaRPr lang="ru-RU" sz="2400" dirty="0">
              <a:solidFill>
                <a:srgbClr val="FFFF00"/>
              </a:solidFill>
            </a:endParaRPr>
          </a:p>
          <a:p>
            <a:r>
              <a:rPr lang="ru-RU" sz="2400" b="1" dirty="0">
                <a:solidFill>
                  <a:srgbClr val="FFFF00"/>
                </a:solidFill>
              </a:rPr>
              <a:t>Узнаем мы про него.</a:t>
            </a:r>
            <a:endParaRPr lang="ru-RU" sz="2400" dirty="0">
              <a:solidFill>
                <a:srgbClr val="FFFF00"/>
              </a:solidFill>
            </a:endParaRPr>
          </a:p>
          <a:p>
            <a:r>
              <a:rPr lang="ru-RU" sz="2400" b="1" dirty="0">
                <a:solidFill>
                  <a:srgbClr val="FFFF00"/>
                </a:solidFill>
              </a:rPr>
              <a:t>Мы играем в баскетбол,</a:t>
            </a:r>
            <a:endParaRPr lang="ru-RU" sz="2400" dirty="0">
              <a:solidFill>
                <a:srgbClr val="FFFF00"/>
              </a:solidFill>
            </a:endParaRPr>
          </a:p>
          <a:p>
            <a:r>
              <a:rPr lang="ru-RU" sz="2400" b="1" dirty="0">
                <a:solidFill>
                  <a:srgbClr val="FFFF00"/>
                </a:solidFill>
              </a:rPr>
              <a:t>И футбол, и волейбол.</a:t>
            </a:r>
            <a:endParaRPr lang="ru-RU" sz="2400" dirty="0">
              <a:solidFill>
                <a:srgbClr val="FFFF00"/>
              </a:solidFill>
            </a:endParaRPr>
          </a:p>
          <a:p>
            <a:r>
              <a:rPr lang="ru-RU" sz="2400" b="1" dirty="0">
                <a:solidFill>
                  <a:srgbClr val="FFFF00"/>
                </a:solidFill>
              </a:rPr>
              <a:t>Мы зарядку делаем,</a:t>
            </a:r>
            <a:endParaRPr lang="ru-RU" sz="2400" dirty="0">
              <a:solidFill>
                <a:srgbClr val="FFFF00"/>
              </a:solidFill>
            </a:endParaRPr>
          </a:p>
          <a:p>
            <a:r>
              <a:rPr lang="ru-RU" sz="2400" b="1" dirty="0">
                <a:solidFill>
                  <a:srgbClr val="FFFF00"/>
                </a:solidFill>
              </a:rPr>
              <a:t>Приседаем, бегаем.</a:t>
            </a:r>
            <a:endParaRPr lang="ru-RU" sz="2400" dirty="0">
              <a:solidFill>
                <a:srgbClr val="FFFF00"/>
              </a:solidFill>
            </a:endParaRPr>
          </a:p>
          <a:p>
            <a:r>
              <a:rPr lang="ru-RU" sz="2400" b="1" dirty="0">
                <a:solidFill>
                  <a:srgbClr val="FFFF00"/>
                </a:solidFill>
              </a:rPr>
              <a:t>Очень важен спорт для всех.</a:t>
            </a:r>
            <a:endParaRPr lang="ru-RU" sz="2400" dirty="0">
              <a:solidFill>
                <a:srgbClr val="FFFF00"/>
              </a:solidFill>
            </a:endParaRPr>
          </a:p>
          <a:p>
            <a:r>
              <a:rPr lang="ru-RU" sz="2400" b="1" dirty="0">
                <a:solidFill>
                  <a:srgbClr val="FFFF00"/>
                </a:solidFill>
              </a:rPr>
              <a:t>Он - здоровье и успех.</a:t>
            </a:r>
            <a:endParaRPr lang="ru-RU" sz="2400" dirty="0">
              <a:solidFill>
                <a:srgbClr val="FFFF00"/>
              </a:solidFill>
            </a:endParaRPr>
          </a:p>
          <a:p>
            <a:r>
              <a:rPr lang="ru-RU" sz="2400" b="1" dirty="0">
                <a:solidFill>
                  <a:srgbClr val="FFFF00"/>
                </a:solidFill>
              </a:rPr>
              <a:t>Зарядку делаем с утра -</a:t>
            </a:r>
            <a:endParaRPr lang="ru-RU" sz="2400" dirty="0">
              <a:solidFill>
                <a:srgbClr val="FFFF00"/>
              </a:solidFill>
            </a:endParaRPr>
          </a:p>
          <a:p>
            <a:r>
              <a:rPr lang="ru-RU" sz="2400" b="1" dirty="0">
                <a:solidFill>
                  <a:srgbClr val="FFFF00"/>
                </a:solidFill>
              </a:rPr>
              <a:t>Здоровы будем мы всегда.</a:t>
            </a:r>
            <a:endParaRPr lang="ru-RU" sz="2400" dirty="0">
              <a:solidFill>
                <a:srgbClr val="FFFF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!</a:t>
            </a:r>
            <a:endParaRPr lang="ru-RU" sz="2400" dirty="0">
              <a:solidFill>
                <a:srgbClr val="FFFF00"/>
              </a:solidFill>
            </a:endParaRPr>
          </a:p>
          <a:p>
            <a:r>
              <a:rPr lang="ru-RU" sz="4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67629213"/>
      </p:ext>
    </p:extLst>
  </p:cSld>
  <p:clrMapOvr>
    <a:masterClrMapping/>
  </p:clrMapOvr>
  <p:transition spd="slow" advTm="71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64088" y="548680"/>
            <a:ext cx="3538736" cy="45365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Лето- самый благоприятный период для занятий спортом. Не сидите дома с компьютером, а поиграйте с мячом, побегайте на свежем воздухе, займитесь плаванием с родителями!!! Радуйтесь лету!!!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60648"/>
            <a:ext cx="4687203" cy="266045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541" y="3068960"/>
            <a:ext cx="4704523" cy="3528392"/>
          </a:xfrm>
        </p:spPr>
      </p:pic>
    </p:spTree>
    <p:extLst>
      <p:ext uri="{BB962C8B-B14F-4D97-AF65-F5344CB8AC3E}">
        <p14:creationId xmlns:p14="http://schemas.microsoft.com/office/powerpoint/2010/main" val="395531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04664"/>
            <a:ext cx="7667661" cy="5111774"/>
          </a:xfrm>
        </p:spPr>
      </p:pic>
      <p:sp>
        <p:nvSpPr>
          <p:cNvPr id="5" name="TextBox 4"/>
          <p:cNvSpPr txBox="1"/>
          <p:nvPr/>
        </p:nvSpPr>
        <p:spPr>
          <a:xfrm>
            <a:off x="1043608" y="594492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В</a:t>
            </a:r>
            <a:r>
              <a:rPr lang="ru-RU" sz="3200" dirty="0" smtClean="0"/>
              <a:t>елоспорт</a:t>
            </a:r>
            <a:endParaRPr lang="ru-RU" sz="3200" dirty="0"/>
          </a:p>
        </p:txBody>
      </p:sp>
    </p:spTree>
  </p:cSld>
  <p:clrMapOvr>
    <a:masterClrMapping/>
  </p:clrMapOvr>
  <p:transition spd="slow" advTm="7044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501317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Водой можно умыться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88640"/>
            <a:ext cx="7223844" cy="54567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94591" y="5949280"/>
            <a:ext cx="2889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Легкая атлетика</a:t>
            </a:r>
            <a:endParaRPr lang="ru-RU" sz="2800" dirty="0"/>
          </a:p>
        </p:txBody>
      </p:sp>
    </p:spTree>
  </p:cSld>
  <p:clrMapOvr>
    <a:masterClrMapping/>
  </p:clrMapOvr>
  <p:transition spd="slow" advTm="71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4883844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Без воды не постираешь одежду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30" y="332657"/>
            <a:ext cx="7743716" cy="51585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3808" y="575967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Прыжки с шестом</a:t>
            </a:r>
            <a:endParaRPr lang="ru-RU" sz="2800" dirty="0"/>
          </a:p>
        </p:txBody>
      </p:sp>
    </p:spTree>
  </p:cSld>
  <p:clrMapOvr>
    <a:masterClrMapping/>
  </p:clrMapOvr>
  <p:transition spd="slow" advTm="7078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548680"/>
            <a:ext cx="7164288" cy="5373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46839" y="6070017"/>
            <a:ext cx="2674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Метание копья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8">
        <p:split orient="vert"/>
      </p:transition>
    </mc:Choice>
    <mc:Fallback xmlns="">
      <p:transition spd="slow" advTm="613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332656"/>
            <a:ext cx="7740352" cy="51602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1840" y="5759678"/>
            <a:ext cx="1361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Теннис</a:t>
            </a:r>
            <a:endParaRPr lang="ru-RU" sz="2800" dirty="0"/>
          </a:p>
        </p:txBody>
      </p:sp>
    </p:spTree>
  </p:cSld>
  <p:clrMapOvr>
    <a:masterClrMapping/>
  </p:clrMapOvr>
  <p:transition spd="slow" advTm="6017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558924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Настольный теннис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894" y="404664"/>
            <a:ext cx="7620000" cy="5076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85">
        <p:circle/>
      </p:transition>
    </mc:Choice>
    <mc:Fallback xmlns="">
      <p:transition spd="slow" advTm="898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899592" y="5589240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Баскетбол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23726"/>
            <a:ext cx="8670759" cy="48156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22">
        <p:split orient="vert"/>
      </p:transition>
    </mc:Choice>
    <mc:Fallback xmlns="">
      <p:transition spd="slow" advTm="722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739</TotalTime>
  <Words>137</Words>
  <Application>Microsoft Office PowerPoint</Application>
  <PresentationFormat>Экран (4:3)</PresentationFormat>
  <Paragraphs>34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Детям о летних видах спорта для детей младшего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Водное поло</vt:lpstr>
      <vt:lpstr>Презентация PowerPoint</vt:lpstr>
      <vt:lpstr>Презентация PowerPoint</vt:lpstr>
      <vt:lpstr>       Я расту достойной сменой Всем известнейшим спортсменам. Я вынослив и здоров, Мой ответ: всегда готов! Я готов поотжиматься, Приседать и кувыркаться. Подтянуться я могу, Обогнать всех на бегу. И в футбол, в хоккей сыграть. И на брусьях полетать. Спорт – мой самый лучший друг Удивляю всех вокруг  </vt:lpstr>
      <vt:lpstr>Презентация PowerPoint</vt:lpstr>
      <vt:lpstr>Лето- самый благоприятный период для занятий спортом. Не сидите дома с компьютером, а поиграйте с мячом, побегайте на свежем воздухе, займитесь плаванием с родителями!!! Радуйтесь лету!!!</vt:lpstr>
    </vt:vector>
  </TitlesOfParts>
  <Company>Dnsoft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B_PC</cp:lastModifiedBy>
  <cp:revision>72</cp:revision>
  <dcterms:created xsi:type="dcterms:W3CDTF">2009-02-14T03:15:20Z</dcterms:created>
  <dcterms:modified xsi:type="dcterms:W3CDTF">2016-08-13T13:11:15Z</dcterms:modified>
</cp:coreProperties>
</file>