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30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2919AA4-85F5-4BE7-B304-B7EF9539A9B2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53D049-D3AD-4651-A580-E8D4869665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23528"/>
            <a:ext cx="543153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Ребёнок и сладости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1043609"/>
            <a:ext cx="2640330" cy="5184575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Польза</a:t>
            </a:r>
            <a:endParaRPr lang="ru-RU" dirty="0">
              <a:solidFill>
                <a:srgbClr val="00B05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3000" b="1" dirty="0" smtClean="0"/>
              <a:t>Любой </a:t>
            </a:r>
            <a:r>
              <a:rPr lang="ru-RU" sz="3000" b="1" dirty="0"/>
              <a:t>углевод, попадая в организм </a:t>
            </a:r>
            <a:r>
              <a:rPr lang="ru-RU" sz="3000" b="1" dirty="0" smtClean="0"/>
              <a:t>человека превращается </a:t>
            </a:r>
            <a:r>
              <a:rPr lang="ru-RU" sz="3000" b="1" dirty="0"/>
              <a:t>в моносахарид — в глюкозу. Ребенок активно растет, много двигается, ему требуется больше энергии, чем взрослому. А глюкоза и есть — источник энергии. Кроме того, глюкоза нужна организму для синтеза ферментов и гормонов. Ребенок после конфетки чувствует себя бодрее и веселее, у него повышается настроение и это не просто так. Он получает дополнительную энергию, в конце концов, он получает удовольствие от любимого вкуса, а удовольствие — это выработка </a:t>
            </a:r>
            <a:r>
              <a:rPr lang="ru-RU" sz="3000" b="1" dirty="0" err="1"/>
              <a:t>эндорфинов</a:t>
            </a:r>
            <a:r>
              <a:rPr lang="ru-RU" sz="3000" b="1" dirty="0"/>
              <a:t>, так называемых гормонов счастья</a:t>
            </a:r>
            <a:r>
              <a:rPr lang="ru-RU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9" t="6364" r="2958" b="8658"/>
          <a:stretch/>
        </p:blipFill>
        <p:spPr bwMode="auto">
          <a:xfrm>
            <a:off x="404664" y="5940152"/>
            <a:ext cx="438912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134106" y="1043609"/>
            <a:ext cx="2640330" cy="525658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Вред</a:t>
            </a:r>
          </a:p>
          <a:p>
            <a:pPr fontAlgn="base"/>
            <a:r>
              <a:rPr lang="ru-RU" b="1" dirty="0"/>
              <a:t>оказывается влияние на фигуру, происходит увеличение массы тела, как следствие — развитие ожирения;</a:t>
            </a:r>
          </a:p>
          <a:p>
            <a:pPr fontAlgn="base"/>
            <a:r>
              <a:rPr lang="ru-RU" b="1" dirty="0"/>
              <a:t>вред от сладкого проявляется в негативном влиянии на состояние зубов;</a:t>
            </a:r>
          </a:p>
          <a:p>
            <a:pPr fontAlgn="base"/>
            <a:r>
              <a:rPr lang="ru-RU" b="1" dirty="0"/>
              <a:t>употребление сладкого повышает риск развития сахарного диабета;</a:t>
            </a:r>
          </a:p>
          <a:p>
            <a:pPr fontAlgn="base"/>
            <a:r>
              <a:rPr lang="ru-RU" b="1" dirty="0"/>
              <a:t>резкие и постоянные скачки уровня сахара в крови вызывают апатию, усталость;</a:t>
            </a:r>
          </a:p>
          <a:p>
            <a:pPr fontAlgn="base"/>
            <a:r>
              <a:rPr lang="ru-RU" b="1" dirty="0"/>
              <a:t>сладкое приносит вред для работы сердца и сосудов;</a:t>
            </a:r>
          </a:p>
          <a:p>
            <a:pPr fontAlgn="base"/>
            <a:r>
              <a:rPr lang="ru-RU" b="1" dirty="0"/>
              <a:t>входящие в состав красители, консерванты могут вызывать аллергические реакции в виде зуда, высыпаний на коже или покраснений;</a:t>
            </a:r>
          </a:p>
          <a:p>
            <a:pPr fontAlgn="base"/>
            <a:r>
              <a:rPr lang="ru-RU" b="1" dirty="0"/>
              <a:t>многие виды сладких десертов способны усугублять атеросклероз или провоцировать его приближение;</a:t>
            </a:r>
          </a:p>
          <a:p>
            <a:pPr fontAlgn="base"/>
            <a:r>
              <a:rPr lang="ru-RU" b="1" dirty="0"/>
              <a:t>частое поедание сладкого в больших количествах вызывает привыкание.</a:t>
            </a:r>
          </a:p>
        </p:txBody>
      </p:sp>
    </p:spTree>
    <p:extLst>
      <p:ext uri="{BB962C8B-B14F-4D97-AF65-F5344CB8AC3E}">
        <p14:creationId xmlns:p14="http://schemas.microsoft.com/office/powerpoint/2010/main" val="25829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187</TotalTime>
  <Words>199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Ребёнок и сладости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2020-11-24T03:12:46Z</dcterms:created>
  <dcterms:modified xsi:type="dcterms:W3CDTF">2020-11-24T06:19:55Z</dcterms:modified>
</cp:coreProperties>
</file>