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9" r:id="rId4"/>
    <p:sldId id="261" r:id="rId5"/>
    <p:sldId id="263" r:id="rId6"/>
    <p:sldId id="258" r:id="rId7"/>
    <p:sldId id="264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331C08-069A-47E0-978D-158106FCD69F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9B9FED-65DE-4D41-9FA4-0FA29356F5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организации подвижных игр </a:t>
            </a:r>
            <a:b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улице и в помещении. </a:t>
            </a:r>
            <a:b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Активно, полезно и безопасно!</a:t>
            </a: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7342584" cy="13681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Подготовили инструкторы по ФК: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Глазырина Е.А.</a:t>
            </a:r>
          </a:p>
          <a:p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Крапивкина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Н.А.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200800" cy="288031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B050"/>
                </a:solidFill>
              </a:rPr>
              <a:t>«Человек </a:t>
            </a:r>
            <a:endParaRPr lang="ru-RU" sz="44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познаётся </a:t>
            </a:r>
            <a:r>
              <a:rPr lang="ru-RU" sz="4400" b="1" i="1" dirty="0">
                <a:solidFill>
                  <a:srgbClr val="00B050"/>
                </a:solidFill>
              </a:rPr>
              <a:t>в беде, </a:t>
            </a:r>
            <a:endParaRPr lang="ru-RU" sz="44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а ребёнок </a:t>
            </a:r>
            <a:r>
              <a:rPr lang="ru-RU" sz="4400" b="1" i="1" dirty="0">
                <a:solidFill>
                  <a:srgbClr val="00B050"/>
                </a:solidFill>
              </a:rPr>
              <a:t>в игре</a:t>
            </a:r>
            <a:r>
              <a:rPr lang="ru-RU" sz="4400" b="1" i="1" dirty="0" smtClean="0">
                <a:solidFill>
                  <a:srgbClr val="00B050"/>
                </a:solidFill>
              </a:rPr>
              <a:t>»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7342584" cy="13681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30" y="908720"/>
            <a:ext cx="5760640" cy="37588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941168"/>
            <a:ext cx="7342584" cy="72007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8984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</a:t>
            </a:r>
            <a:r>
              <a:rPr lang="ru-RU" sz="2000" b="1" dirty="0" smtClean="0"/>
              <a:t>лассификации</a:t>
            </a:r>
            <a:r>
              <a:rPr lang="ru-RU" sz="2000" b="1" dirty="0"/>
              <a:t> подвижных игр</a:t>
            </a:r>
            <a:r>
              <a:rPr lang="ru-RU" sz="2000" b="1" dirty="0" smtClean="0"/>
              <a:t>:</a:t>
            </a:r>
          </a:p>
          <a:p>
            <a:pPr algn="ctr"/>
            <a:endParaRPr lang="ru-RU" sz="2000" b="1" dirty="0"/>
          </a:p>
          <a:p>
            <a:r>
              <a:rPr lang="ru-RU" sz="2000" dirty="0"/>
              <a:t>• </a:t>
            </a:r>
            <a:r>
              <a:rPr lang="ru-RU" sz="2000" b="1" i="1" dirty="0"/>
              <a:t>по сложности </a:t>
            </a:r>
            <a:r>
              <a:rPr lang="ru-RU" sz="2000" dirty="0"/>
              <a:t>(элементарные – сюжетные, к ним же относятся народные, бессюжетные, игры – забавы, сложные – элементы спортивных игр, игры - соревнования);</a:t>
            </a:r>
          </a:p>
          <a:p>
            <a:r>
              <a:rPr lang="ru-RU" sz="2000" dirty="0"/>
              <a:t>• </a:t>
            </a:r>
            <a:r>
              <a:rPr lang="ru-RU" sz="2000" b="1" i="1" dirty="0"/>
              <a:t>по формированию физических качеств </a:t>
            </a:r>
            <a:r>
              <a:rPr lang="ru-RU" sz="2000" i="1" dirty="0"/>
              <a:t>(</a:t>
            </a:r>
            <a:r>
              <a:rPr lang="ru-RU" sz="2000" dirty="0"/>
              <a:t>ловкости, быстроты, выносливости, силы);</a:t>
            </a:r>
          </a:p>
          <a:p>
            <a:r>
              <a:rPr lang="ru-RU" sz="2000" dirty="0"/>
              <a:t>• </a:t>
            </a:r>
            <a:r>
              <a:rPr lang="ru-RU" sz="2000" b="1" i="1" dirty="0"/>
              <a:t>по двигательному содержанию</a:t>
            </a:r>
            <a:r>
              <a:rPr lang="ru-RU" sz="2000" i="1" dirty="0"/>
              <a:t> </a:t>
            </a:r>
            <a:r>
              <a:rPr lang="ru-RU" sz="2000" dirty="0"/>
              <a:t>(с ходьбой, с бегом, с лазанием, с прыжками, с метанием);</a:t>
            </a:r>
          </a:p>
          <a:p>
            <a:r>
              <a:rPr lang="ru-RU" sz="2000" dirty="0"/>
              <a:t>• </a:t>
            </a:r>
            <a:r>
              <a:rPr lang="ru-RU" sz="2000" b="1" i="1" dirty="0"/>
              <a:t>по степени физической нагрузки </a:t>
            </a:r>
            <a:r>
              <a:rPr lang="ru-RU" sz="2000" dirty="0"/>
              <a:t>(игры большой подвижности, средней и малой).</a:t>
            </a:r>
          </a:p>
        </p:txBody>
      </p:sp>
    </p:spTree>
    <p:extLst>
      <p:ext uri="{BB962C8B-B14F-4D97-AF65-F5344CB8AC3E}">
        <p14:creationId xmlns:p14="http://schemas.microsoft.com/office/powerpoint/2010/main" val="332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7128792" cy="144015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73448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Этапы организации </a:t>
            </a:r>
            <a:r>
              <a:rPr lang="ru-RU" sz="3600" b="1" dirty="0">
                <a:solidFill>
                  <a:srgbClr val="00B050"/>
                </a:solidFill>
              </a:rPr>
              <a:t>и проведения подвижных игр </a:t>
            </a:r>
            <a:r>
              <a:rPr lang="ru-RU" sz="3600" b="1" dirty="0" smtClean="0">
                <a:solidFill>
                  <a:srgbClr val="00B050"/>
                </a:solidFill>
              </a:rPr>
              <a:t>:</a:t>
            </a:r>
          </a:p>
          <a:p>
            <a:pPr algn="ctr"/>
            <a:endParaRPr lang="ru-RU" sz="3600" b="1" dirty="0">
              <a:solidFill>
                <a:srgbClr val="00B050"/>
              </a:solidFill>
            </a:endParaRPr>
          </a:p>
          <a:p>
            <a:r>
              <a:rPr lang="ru-RU" sz="3200" b="1" dirty="0"/>
              <a:t>• выбор игры;</a:t>
            </a:r>
          </a:p>
          <a:p>
            <a:r>
              <a:rPr lang="ru-RU" sz="3200" b="1" dirty="0"/>
              <a:t>• подготовка к проведению игры;</a:t>
            </a:r>
          </a:p>
          <a:p>
            <a:r>
              <a:rPr lang="ru-RU" sz="3200" b="1" dirty="0"/>
              <a:t>• проведение игры;</a:t>
            </a:r>
          </a:p>
          <a:p>
            <a:r>
              <a:rPr lang="ru-RU" sz="3200" b="1" dirty="0"/>
              <a:t>• подведение итогов игры.</a:t>
            </a:r>
          </a:p>
        </p:txBody>
      </p:sp>
    </p:spTree>
    <p:extLst>
      <p:ext uri="{BB962C8B-B14F-4D97-AF65-F5344CB8AC3E}">
        <p14:creationId xmlns:p14="http://schemas.microsoft.com/office/powerpoint/2010/main" val="38383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6984776" cy="216023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36712"/>
            <a:ext cx="72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равила безопасности при организации и проведении подвижных игр: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b="1" dirty="0"/>
              <a:t>• планировать расстановку команд, интервал между участниками и пути передвижения так, что бы полностью исключить возможность столкновений;</a:t>
            </a:r>
          </a:p>
          <a:p>
            <a:r>
              <a:rPr lang="ru-RU" b="1" dirty="0"/>
              <a:t>• на пути движения детей не должно быть посторонних предметов, о которые они могут споткнуться;</a:t>
            </a:r>
          </a:p>
          <a:p>
            <a:r>
              <a:rPr lang="ru-RU" b="1" dirty="0"/>
              <a:t>• высота препятствий для </a:t>
            </a:r>
            <a:r>
              <a:rPr lang="ru-RU" b="1" dirty="0" err="1"/>
              <a:t>перелезания</a:t>
            </a:r>
            <a:r>
              <a:rPr lang="ru-RU" b="1" dirty="0"/>
              <a:t>, прыжков, бега по узкой опоре, должна регулироваться с учетом подготовленности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2111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009" y="0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6912768" cy="5760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vo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33" y="908720"/>
            <a:ext cx="5198720" cy="3528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200800" cy="72007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B050"/>
                </a:solidFill>
              </a:rPr>
              <a:t>Особенности </a:t>
            </a:r>
            <a:r>
              <a:rPr lang="ru-RU" sz="2800" b="1" u="sng" dirty="0" smtClean="0">
                <a:solidFill>
                  <a:srgbClr val="00B050"/>
                </a:solidFill>
              </a:rPr>
              <a:t>проведения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</a:rPr>
              <a:t> подвижных игр на улице</a:t>
            </a:r>
            <a:r>
              <a:rPr lang="ru-RU" sz="2800" b="1" u="sng" dirty="0" smtClean="0">
                <a:solidFill>
                  <a:srgbClr val="00B050"/>
                </a:solidFill>
              </a:rPr>
              <a:t>: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000" b="1" dirty="0"/>
              <a:t>• не следует включать игры с движениями, требующие большой амплитуды;</a:t>
            </a:r>
          </a:p>
          <a:p>
            <a:r>
              <a:rPr lang="ru-RU" sz="2000" b="1" dirty="0"/>
              <a:t>• не желательно давать игры с продолжительным бегом;</a:t>
            </a:r>
          </a:p>
          <a:p>
            <a:r>
              <a:rPr lang="ru-RU" sz="2000" b="1" dirty="0"/>
              <a:t>• в холодную, сырую погоду не следует планировать игры с речитативом и пением;</a:t>
            </a:r>
          </a:p>
          <a:p>
            <a:r>
              <a:rPr lang="ru-RU" sz="2000" b="1" dirty="0"/>
              <a:t>• необходимо учитывать наличие оборудования, стоящее на площадке и свободное пространство;</a:t>
            </a:r>
          </a:p>
          <a:p>
            <a:r>
              <a:rPr lang="ru-RU" sz="2000" b="1" dirty="0"/>
              <a:t>• рекомендуется проводить игры, сюжет которых соответствует сезону.</a:t>
            </a:r>
          </a:p>
        </p:txBody>
      </p:sp>
    </p:spTree>
    <p:extLst>
      <p:ext uri="{BB962C8B-B14F-4D97-AF65-F5344CB8AC3E}">
        <p14:creationId xmlns:p14="http://schemas.microsoft.com/office/powerpoint/2010/main" val="9880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191" y="-9398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272808" cy="72007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547" y="83671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Особенности проведения</a:t>
            </a:r>
          </a:p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 подвижных игр в помещении</a:t>
            </a:r>
            <a:r>
              <a:rPr lang="ru-RU" b="1" u="sng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72816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Проветрить помещение, температура </a:t>
            </a:r>
            <a:r>
              <a:rPr lang="ru-RU" b="1" dirty="0"/>
              <a:t>воздуха в комнате не должна превышать +18-20° С</a:t>
            </a:r>
            <a:r>
              <a:rPr lang="ru-RU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Одежда </a:t>
            </a:r>
            <a:r>
              <a:rPr lang="ru-RU" b="1" dirty="0"/>
              <a:t>детей должна быть удобной, чтобы не ограничивать свободу движений. Обувь должна быть легкой и удобной. 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Не </a:t>
            </a:r>
            <a:r>
              <a:rPr lang="ru-RU" b="1" dirty="0"/>
              <a:t>допускается  проведение игр большой подвижности: с бегом, метанием на дальность и/или в вертикальную цель. 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Рекомендуются </a:t>
            </a:r>
            <a:r>
              <a:rPr lang="ru-RU" b="1" dirty="0"/>
              <a:t>игры с прыжками на месте и с ходьбой. </a:t>
            </a:r>
          </a:p>
        </p:txBody>
      </p:sp>
    </p:spTree>
    <p:extLst>
      <p:ext uri="{BB962C8B-B14F-4D97-AF65-F5344CB8AC3E}">
        <p14:creationId xmlns:p14="http://schemas.microsoft.com/office/powerpoint/2010/main" val="13969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136cd35ba5226f34dd7a2868c00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34" y="0"/>
            <a:ext cx="9713168" cy="6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840760" cy="50405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18722"/>
            <a:ext cx="5137081" cy="36320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187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            Особенности организации подвижных игр  на улице и в помещении.  Активно, полезно и безопасно!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подвижных игр на улице и в помещении.  Активно, полезно и безопасно!</dc:title>
  <dc:creator>Windows User</dc:creator>
  <cp:lastModifiedBy>Windows User</cp:lastModifiedBy>
  <cp:revision>9</cp:revision>
  <dcterms:created xsi:type="dcterms:W3CDTF">2021-09-20T06:58:36Z</dcterms:created>
  <dcterms:modified xsi:type="dcterms:W3CDTF">2021-09-22T06:05:09Z</dcterms:modified>
</cp:coreProperties>
</file>